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2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lu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78D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3597091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4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https://sv.krazure.com/session-a4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Azure DevOps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사용해서 아주 쉽고 재미나게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sz="1600" b="1" dirty="0">
                <a:latin typeface="Segoe UI Symbol" panose="020B0502040204020203" pitchFamily="34" charset="0"/>
              </a:rPr>
              <a:t> 코드를 배포해보기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1600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Azure DevOps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활용한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1600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sz="1600" b="1" dirty="0">
                <a:latin typeface="Segoe UI Symbol" panose="020B0502040204020203" pitchFamily="34" charset="0"/>
              </a:rPr>
              <a:t> 돌리는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1600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AKS(Azure Kubernetes Services)</a:t>
            </a:r>
            <a:r>
              <a:rPr lang="ko-KR" altLang="en-US" sz="1600" b="1" dirty="0">
                <a:latin typeface="Segoe UI Symbol" panose="020B0502040204020203" pitchFamily="34" charset="0"/>
              </a:rPr>
              <a:t>에서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1600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3479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altLang="ko-KR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clock&#10;&#10;Description automatically generated">
            <a:extLst>
              <a:ext uri="{FF2B5EF4-FFF2-40B4-BE49-F238E27FC236}">
                <a16:creationId xmlns:a16="http://schemas.microsoft.com/office/drawing/2014/main" id="{EF49934A-4D41-D647-AB35-63DE40F22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7B6BD13-49AA-184B-8920-E3792EC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675660"/>
            <a:ext cx="6289200" cy="1846659"/>
          </a:xfrm>
        </p:spPr>
        <p:txBody>
          <a:bodyPr/>
          <a:lstStyle/>
          <a:p>
            <a:r>
              <a:rPr lang="en-AU" dirty="0"/>
              <a:t>AKS</a:t>
            </a:r>
            <a:r>
              <a:rPr lang="ko-KR" altLang="en-US" dirty="0" err="1"/>
              <a:t>를</a:t>
            </a:r>
            <a:r>
              <a:rPr lang="ko-KR" altLang="en-US" dirty="0"/>
              <a:t> 이용한</a:t>
            </a:r>
            <a:br>
              <a:rPr lang="en-AU" altLang="ko-KR" dirty="0"/>
            </a:br>
            <a:r>
              <a:rPr lang="en-AU" dirty="0"/>
              <a:t>Kubernetes </a:t>
            </a:r>
            <a:r>
              <a:rPr lang="ko-KR" altLang="en-US" dirty="0"/>
              <a:t>클러스터에서</a:t>
            </a:r>
            <a:br>
              <a:rPr lang="en-AU" altLang="ko-KR" dirty="0"/>
            </a:br>
            <a:r>
              <a:rPr lang="en-AU" dirty="0"/>
              <a:t>Apache Kafka </a:t>
            </a:r>
            <a:r>
              <a:rPr lang="ko-KR" altLang="en-US" dirty="0"/>
              <a:t>운용하기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09370-40AA-4844-8214-5760AF20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Kafka </a:t>
            </a:r>
            <a:r>
              <a:rPr lang="ko-KR" altLang="en-US" dirty="0"/>
              <a:t>한국 사용자 모임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5ADAAE-7DD4-904C-8DC1-0AF00A410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이동진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C2D75C-C55B-E34A-B7F8-5FDA38E2CB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17:00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AAAEB9-8B5F-EB42-86DA-463E12271C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/gav2020kr-devops</a:t>
            </a:r>
          </a:p>
        </p:txBody>
      </p:sp>
      <p:pic>
        <p:nvPicPr>
          <p:cNvPr id="5" name="Picture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0495AAB-DEF2-F04B-B503-7C1EB44C41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0" b="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596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546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AKS를 이용한 Kubernetes 클러스터에서 Apache Kafka 운용하기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